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63" r:id="rId6"/>
    <p:sldId id="265" r:id="rId7"/>
    <p:sldId id="264" r:id="rId8"/>
    <p:sldId id="271" r:id="rId9"/>
    <p:sldId id="258" r:id="rId10"/>
    <p:sldId id="259" r:id="rId11"/>
    <p:sldId id="261" r:id="rId12"/>
    <p:sldId id="260"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1" autoAdjust="0"/>
    <p:restoredTop sz="94660"/>
  </p:normalViewPr>
  <p:slideViewPr>
    <p:cSldViewPr>
      <p:cViewPr varScale="1">
        <p:scale>
          <a:sx n="91" d="100"/>
          <a:sy n="91" d="100"/>
        </p:scale>
        <p:origin x="-58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a:xfrm>
            <a:off x="1692275" y="3308747"/>
            <a:ext cx="1866900" cy="1747838"/>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rect l="0" t="0" r="0" b="0"/>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lstStyle/>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rect l="0" t="0" r="0" b="0"/>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lstStyle/>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rect l="0" t="0" r="0" b="0"/>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lstStyle/>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rect l="0" t="0" r="0" b="0"/>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lstStyle/>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rect l="0" t="0" r="0" b="0"/>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lstStyle/>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rect l="0" t="0" r="0" b="0"/>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lstStyle/>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rect l="0" t="0" r="0" b="0"/>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lstStyle/>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rect l="0" t="0" r="0" b="0"/>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lstStyle/>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rect l="0" t="0" r="0" b="0"/>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lstStyle/>
            <a:p>
              <a:endParaRPr lang="en-US"/>
            </a:p>
          </p:txBody>
        </p:sp>
      </p:grpSp>
      <p:sp>
        <p:nvSpPr>
          <p:cNvPr id="2051" name="未知"/>
          <p:cNvSpPr>
            <a:spLocks noChangeAspect="1"/>
          </p:cNvSpPr>
          <p:nvPr/>
        </p:nvSpPr>
        <p:spPr>
          <a:xfrm>
            <a:off x="2282825" y="1720453"/>
            <a:ext cx="6897688" cy="3443288"/>
          </a:xfrm>
          <a:custGeom>
            <a:avLst/>
            <a:gdLst/>
            <a:ahLst/>
            <a:cxnLst>
              <a:cxn ang="0">
                <a:pos x="0" y="4572133"/>
              </a:cxn>
              <a:cxn ang="0">
                <a:pos x="5786074" y="0"/>
              </a:cxn>
              <a:cxn ang="0">
                <a:pos x="6882360" y="14878"/>
              </a:cxn>
              <a:cxn ang="0">
                <a:pos x="6897688" y="4591050"/>
              </a:cxn>
              <a:cxn ang="0">
                <a:pos x="0" y="4572133"/>
              </a:cxn>
            </a:cxnLst>
            <a:rect l="0" t="0" r="0" b="0"/>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lstStyle/>
          <a:p>
            <a:endParaRPr lang="en-US"/>
          </a:p>
        </p:txBody>
      </p:sp>
      <p:sp>
        <p:nvSpPr>
          <p:cNvPr id="2061" name="Rectangle 13"/>
          <p:cNvSpPr>
            <a:spLocks noGrp="1" noChangeArrowheads="1"/>
          </p:cNvSpPr>
          <p:nvPr>
            <p:ph type="ctrTitle" sz="quarter"/>
          </p:nvPr>
        </p:nvSpPr>
        <p:spPr>
          <a:xfrm>
            <a:off x="396876" y="1600200"/>
            <a:ext cx="8423275" cy="1102519"/>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2914651"/>
            <a:ext cx="6400800" cy="898922"/>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36D9EC9-4EEB-45E6-BB33-ECB049B7C53E}" type="datetimeFigureOut">
              <a:rPr lang="en-US" smtClean="0"/>
            </a:fld>
            <a:endParaRPr lang="en-US"/>
          </a:p>
        </p:txBody>
      </p:sp>
      <p:sp>
        <p:nvSpPr>
          <p:cNvPr id="30" name="Rectangle 16"/>
          <p:cNvSpPr>
            <a:spLocks noGrp="1" noChangeArrowheads="1"/>
          </p:cNvSpPr>
          <p:nvPr>
            <p:ph type="ftr" sz="quarter" idx="3"/>
          </p:nvPr>
        </p:nvSpPr>
        <p:spPr bwMode="auto">
          <a:xfrm>
            <a:off x="3124200" y="4683919"/>
            <a:ext cx="2895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6553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E4AE4A94-B35C-432D-806D-BA853078822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36D9EC9-4EEB-45E6-BB33-ECB049B7C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36D9EC9-4EEB-45E6-BB33-ECB049B7C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36D9EC9-4EEB-45E6-BB33-ECB049B7C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36D9EC9-4EEB-45E6-BB33-ECB049B7C5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36D9EC9-4EEB-45E6-BB33-ECB049B7C5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36D9EC9-4EEB-45E6-BB33-ECB049B7C5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D9EC9-4EEB-45E6-BB33-ECB049B7C5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D9EC9-4EEB-45E6-BB33-ECB049B7C5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36D9EC9-4EEB-45E6-BB33-ECB049B7C5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36D9EC9-4EEB-45E6-BB33-ECB049B7C5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4A94-B35C-432D-806D-BA853078822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5" name="Group 2"/>
          <p:cNvGrpSpPr>
            <a:grpSpLocks noChangeAspect="1"/>
          </p:cNvGrpSpPr>
          <p:nvPr/>
        </p:nvGrpSpPr>
        <p:grpSpPr>
          <a:xfrm>
            <a:off x="5262563" y="3057525"/>
            <a:ext cx="1397000" cy="1312069"/>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rect l="0" t="0" r="0" b="0"/>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lstStyle/>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rect l="0" t="0" r="0" b="0"/>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lstStyle/>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rect l="0" t="0" r="0" b="0"/>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lstStyle/>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rect l="0" t="0" r="0" b="0"/>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lstStyle/>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rect l="0" t="0" r="0" b="0"/>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lstStyle/>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rect l="0" t="0" r="0" b="0"/>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lstStyle/>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rect l="0" t="0" r="0" b="0"/>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lstStyle/>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rect l="0" t="0" r="0" b="0"/>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lstStyle/>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rect l="0" t="0" r="0" b="0"/>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lstStyle/>
            <a:p>
              <a:endParaRPr lang="en-US"/>
            </a:p>
          </p:txBody>
        </p:sp>
      </p:grpSp>
      <p:sp>
        <p:nvSpPr>
          <p:cNvPr id="1027" name="未知"/>
          <p:cNvSpPr>
            <a:spLocks noChangeAspect="1"/>
          </p:cNvSpPr>
          <p:nvPr/>
        </p:nvSpPr>
        <p:spPr>
          <a:xfrm>
            <a:off x="2130426" y="3562350"/>
            <a:ext cx="7013575" cy="1601391"/>
          </a:xfrm>
          <a:custGeom>
            <a:avLst/>
            <a:gdLst/>
            <a:ahLst/>
            <a:cxnLst>
              <a:cxn ang="0">
                <a:pos x="0" y="2115714"/>
              </a:cxn>
              <a:cxn ang="0">
                <a:pos x="7013575" y="0"/>
              </a:cxn>
              <a:cxn ang="0">
                <a:pos x="7013575" y="2135188"/>
              </a:cxn>
              <a:cxn ang="0">
                <a:pos x="0" y="2115714"/>
              </a:cxn>
            </a:cxnLst>
            <a:rect l="0" t="0" r="0" b="0"/>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lstStyle/>
          <a:p>
            <a:endParaRPr lang="en-US"/>
          </a:p>
        </p:txBody>
      </p:sp>
      <p:sp>
        <p:nvSpPr>
          <p:cNvPr id="1028" name="Rectangle 13"/>
          <p:cNvSpPr>
            <a:spLocks noGrp="1"/>
          </p:cNvSpPr>
          <p:nvPr>
            <p:ph type="title"/>
          </p:nvPr>
        </p:nvSpPr>
        <p:spPr>
          <a:xfrm>
            <a:off x="457200" y="205979"/>
            <a:ext cx="8229600" cy="857250"/>
          </a:xfrm>
          <a:prstGeom prst="rect">
            <a:avLst/>
          </a:prstGeom>
          <a:noFill/>
          <a:ln w="9525">
            <a:noFill/>
            <a:miter/>
          </a:ln>
        </p:spPr>
        <p:txBody>
          <a:bodyPr anchor="ctr"/>
          <a:lstStyle/>
          <a:p>
            <a:pPr lvl="0"/>
            <a:r>
              <a:rPr lang="en-US" altLang="zh-CN" smtClean="0"/>
              <a:t>Click to edit Master title style</a:t>
            </a:r>
            <a:endParaRPr lang="en-US" altLang="zh-CN" dirty="0"/>
          </a:p>
        </p:txBody>
      </p:sp>
      <p:sp>
        <p:nvSpPr>
          <p:cNvPr id="1029" name="Rectangle 14"/>
          <p:cNvSpPr>
            <a:spLocks noGrp="1"/>
          </p:cNvSpPr>
          <p:nvPr>
            <p:ph type="body" idx="1"/>
          </p:nvPr>
        </p:nvSpPr>
        <p:spPr>
          <a:xfrm>
            <a:off x="457200" y="1200151"/>
            <a:ext cx="8229600" cy="3394472"/>
          </a:xfrm>
          <a:prstGeom prst="rect">
            <a:avLst/>
          </a:prstGeom>
          <a:noFill/>
          <a:ln w="9525">
            <a:noFill/>
            <a:miter/>
          </a:ln>
        </p:spPr>
        <p:txBody>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dirty="0"/>
          </a:p>
        </p:txBody>
      </p:sp>
      <p:sp>
        <p:nvSpPr>
          <p:cNvPr id="2" name="Rectangle 15"/>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36D9EC9-4EEB-45E6-BB33-ECB049B7C53E}" type="datetimeFigureOut">
              <a:rPr lang="en-US" smtClean="0"/>
            </a:fld>
            <a:endParaRPr lang="en-US"/>
          </a:p>
        </p:txBody>
      </p:sp>
      <p:sp>
        <p:nvSpPr>
          <p:cNvPr id="3" name="Rectangle 16"/>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E4AE4A94-B35C-432D-806D-BA8530788228}"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_com_GGN"/>
          <p:cNvPicPr>
            <a:picLocks noChangeAspect="1"/>
          </p:cNvPicPr>
          <p:nvPr/>
        </p:nvPicPr>
        <p:blipFill>
          <a:blip r:embed="rId1"/>
          <a:stretch>
            <a:fillRect/>
          </a:stretch>
        </p:blipFill>
        <p:spPr>
          <a:xfrm>
            <a:off x="-16510" y="-3810"/>
            <a:ext cx="9176385" cy="5151120"/>
          </a:xfrm>
          <a:prstGeom prst="rect">
            <a:avLst/>
          </a:prstGeom>
        </p:spPr>
      </p:pic>
      <p:sp>
        <p:nvSpPr>
          <p:cNvPr id="2" name="Title 1"/>
          <p:cNvSpPr>
            <a:spLocks noGrp="1"/>
          </p:cNvSpPr>
          <p:nvPr>
            <p:ph type="ctrTitle" sz="quarter"/>
          </p:nvPr>
        </p:nvSpPr>
        <p:spPr>
          <a:xfrm>
            <a:off x="533400" y="666750"/>
            <a:ext cx="7851648" cy="914400"/>
          </a:xfrm>
        </p:spPr>
        <p:txBody>
          <a:bodyPr>
            <a:normAutofit fontScale="90000"/>
            <a:scene3d>
              <a:camera prst="orthographicFront"/>
              <a:lightRig rig="threePt" dir="t"/>
            </a:scene3d>
          </a:bodyPr>
          <a:lstStyle/>
          <a:p>
            <a:pPr algn="ctr"/>
            <a:r>
              <a:rPr lang="en-US"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rPr>
              <a:t>Grace Church 101</a:t>
            </a:r>
            <a:endParaRPr lang="en-US"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sz="quarter" idx="1"/>
          </p:nvPr>
        </p:nvSpPr>
        <p:spPr>
          <a:xfrm>
            <a:off x="1259205" y="2256790"/>
            <a:ext cx="6400800" cy="2133600"/>
          </a:xfrm>
        </p:spPr>
        <p:txBody>
          <a:bodyPr/>
          <a:lstStyle/>
          <a:p>
            <a:pPr algn="ctr"/>
            <a:r>
              <a:rPr lang="en-US"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rPr>
              <a:t>Class 1: Our History, Mission, &amp; Vision</a:t>
            </a:r>
            <a:endParaRPr lang="en-US"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33400" y="-247650"/>
            <a:ext cx="8077200" cy="5391150"/>
          </a:xfrm>
        </p:spPr>
        <p:txBody>
          <a:bodyPr>
            <a:normAutofit/>
          </a:bodyPr>
          <a:lstStyle/>
          <a:p>
            <a:pPr algn="ctr"/>
            <a:r>
              <a:rPr lang="en-US" sz="28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Acts 2:42-47</a:t>
            </a:r>
            <a:endParaRPr lang="en-US" sz="28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en-US" sz="8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endParaRPr lang="en-US" sz="600" dirty="0" smtClean="0">
              <a:effectLst>
                <a:outerShdw blurRad="38100" dist="38100" dir="2700000" algn="tl">
                  <a:srgbClr val="000000">
                    <a:alpha val="43137"/>
                  </a:srgbClr>
                </a:outerShdw>
              </a:effectLst>
            </a:endParaRPr>
          </a:p>
          <a:p>
            <a:pPr algn="just"/>
            <a:r>
              <a:rPr lang="en-US" sz="2200" dirty="0" smtClean="0">
                <a:effectLst>
                  <a:outerShdw blurRad="38100" dist="38100" dir="2700000" algn="tl">
                    <a:srgbClr val="000000">
                      <a:alpha val="43137"/>
                    </a:srgbClr>
                  </a:outerShdw>
                </a:effectLst>
              </a:rPr>
              <a:t>And they devoted themselves to the apostles' teaching and the fellowship, to the breaking of bread and the prayers. And awe came upon every soul, and many wonders and signs were being done through the apostles. And all who believed were together and had all things in common. And they were selling their possessions and belongings and distributing the proceeds to all, as any had need. And day by day, attending the temple together and breaking bread in their homes, they received their food with glad and generous hearts, praising God and having favor with all the people. And the Lord added to their number day by day those who were being saved.</a:t>
            </a:r>
            <a:endParaRPr lang="en-US" sz="2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33400" y="361950"/>
            <a:ext cx="8001000" cy="4572000"/>
          </a:xfrm>
        </p:spPr>
        <p:txBody>
          <a:bodyPr>
            <a:normAutofit/>
          </a:bodyPr>
          <a:lstStyle/>
          <a:p>
            <a:pPr algn="ctr"/>
            <a:endPar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Coming up next in Class 2:</a:t>
            </a:r>
            <a:endParaRPr lang="en-US" sz="3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3200"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4800" b="1" dirty="0" smtClean="0">
                <a:latin typeface="Verdana" panose="020B0604030504040204" pitchFamily="34" charset="0"/>
                <a:ea typeface="Verdana" panose="020B0604030504040204" pitchFamily="34" charset="0"/>
                <a:cs typeface="Verdana" panose="020B0604030504040204" pitchFamily="34" charset="0"/>
              </a:rPr>
              <a:t>The Gospel</a:t>
            </a:r>
            <a:endParaRPr lang="en-US" sz="48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l"/>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33400" y="514350"/>
            <a:ext cx="7854696" cy="4419600"/>
          </a:xfrm>
        </p:spPr>
        <p:txBody>
          <a:bodyPr/>
          <a:lstStyle/>
          <a:p>
            <a:pPr algn="ctr"/>
            <a:r>
              <a:rPr lang="en-US" sz="3200" dirty="0" smtClean="0">
                <a:latin typeface="Verdana" panose="020B0604030504040204" pitchFamily="34" charset="0"/>
                <a:ea typeface="Verdana" panose="020B0604030504040204" pitchFamily="34" charset="0"/>
                <a:cs typeface="Verdana" panose="020B0604030504040204" pitchFamily="34" charset="0"/>
              </a:rPr>
              <a:t>Short History of Grace Church</a:t>
            </a:r>
            <a:endParaRPr lang="en-US" sz="32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Image08212011115924.jpg"/>
          <p:cNvPicPr>
            <a:picLocks noChangeAspect="1"/>
          </p:cNvPicPr>
          <p:nvPr/>
        </p:nvPicPr>
        <p:blipFill>
          <a:blip r:embed="rId1" cstate="print"/>
          <a:stretch>
            <a:fillRect/>
          </a:stretch>
        </p:blipFill>
        <p:spPr>
          <a:xfrm>
            <a:off x="1143000" y="0"/>
            <a:ext cx="6858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209550"/>
            <a:ext cx="7851648" cy="990600"/>
          </a:xfrm>
        </p:spPr>
        <p:txBody>
          <a:bodyPr/>
          <a:lstStyle/>
          <a:p>
            <a:pPr algn="ctr"/>
            <a:r>
              <a:rPr lang="en-US" dirty="0" smtClean="0"/>
              <a:t>First Service</a:t>
            </a:r>
            <a:endParaRPr lang="en-US" dirty="0"/>
          </a:p>
        </p:txBody>
      </p:sp>
      <p:sp>
        <p:nvSpPr>
          <p:cNvPr id="3" name="Subtitle 2"/>
          <p:cNvSpPr>
            <a:spLocks noGrp="1"/>
          </p:cNvSpPr>
          <p:nvPr>
            <p:ph type="subTitle" sz="quarter" idx="1"/>
          </p:nvPr>
        </p:nvSpPr>
        <p:spPr>
          <a:xfrm>
            <a:off x="533400" y="1200150"/>
            <a:ext cx="7854696" cy="3733800"/>
          </a:xfrm>
        </p:spPr>
        <p:txBody>
          <a:bodyPr/>
          <a:lstStyle/>
          <a:p>
            <a:r>
              <a:rPr lang="en-US" dirty="0" smtClean="0"/>
              <a:t> </a:t>
            </a:r>
            <a:endParaRPr lang="en-US" dirty="0"/>
          </a:p>
        </p:txBody>
      </p:sp>
      <p:pic>
        <p:nvPicPr>
          <p:cNvPr id="4" name="Picture 3" descr="1st service.jpg"/>
          <p:cNvPicPr>
            <a:picLocks noChangeAspect="1"/>
          </p:cNvPicPr>
          <p:nvPr/>
        </p:nvPicPr>
        <p:blipFill>
          <a:blip r:embed="rId1" cstate="print"/>
          <a:stretch>
            <a:fillRect/>
          </a:stretch>
        </p:blipFill>
        <p:spPr>
          <a:xfrm>
            <a:off x="1143000" y="0"/>
            <a:ext cx="6858000" cy="5143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742950"/>
            <a:ext cx="5257800" cy="457200"/>
          </a:xfrm>
        </p:spPr>
        <p:txBody>
          <a:bodyPr>
            <a:normAutofit fontScale="90000"/>
          </a:bodyPr>
          <a:lstStyle/>
          <a:p>
            <a:pPr algn="ctr"/>
            <a:endParaRPr lang="en-US" dirty="0"/>
          </a:p>
        </p:txBody>
      </p:sp>
      <p:sp>
        <p:nvSpPr>
          <p:cNvPr id="3" name="Subtitle 2"/>
          <p:cNvSpPr>
            <a:spLocks noGrp="1"/>
          </p:cNvSpPr>
          <p:nvPr>
            <p:ph type="subTitle" sz="quarter" idx="1"/>
          </p:nvPr>
        </p:nvSpPr>
        <p:spPr>
          <a:xfrm>
            <a:off x="533400" y="1200150"/>
            <a:ext cx="7854696" cy="3733800"/>
          </a:xfrm>
        </p:spPr>
        <p:txBody>
          <a:bodyPr/>
          <a:lstStyle/>
          <a:p>
            <a:r>
              <a:rPr lang="en-US" dirty="0" smtClean="0"/>
              <a:t> </a:t>
            </a:r>
            <a:endParaRPr lang="en-US" dirty="0"/>
          </a:p>
        </p:txBody>
      </p:sp>
      <p:pic>
        <p:nvPicPr>
          <p:cNvPr id="5" name="Picture 4" descr="374324_141904332582317_723912140_n.jpg"/>
          <p:cNvPicPr>
            <a:picLocks noChangeAspect="1"/>
          </p:cNvPicPr>
          <p:nvPr/>
        </p:nvPicPr>
        <p:blipFill>
          <a:blip r:embed="rId1" cstate="print"/>
          <a:stretch>
            <a:fillRect/>
          </a:stretch>
        </p:blipFill>
        <p:spPr>
          <a:xfrm>
            <a:off x="762000" y="438150"/>
            <a:ext cx="7586135" cy="42672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209550"/>
            <a:ext cx="7851648" cy="990600"/>
          </a:xfrm>
        </p:spPr>
        <p:txBody>
          <a:bodyPr/>
          <a:lstStyle/>
          <a:p>
            <a:pPr algn="ctr"/>
            <a:r>
              <a:rPr lang="en-US" dirty="0" smtClean="0"/>
              <a:t>First Service</a:t>
            </a:r>
            <a:endParaRPr lang="en-US" dirty="0"/>
          </a:p>
        </p:txBody>
      </p:sp>
      <p:sp>
        <p:nvSpPr>
          <p:cNvPr id="3" name="Subtitle 2"/>
          <p:cNvSpPr>
            <a:spLocks noGrp="1"/>
          </p:cNvSpPr>
          <p:nvPr>
            <p:ph type="subTitle" sz="quarter" idx="1"/>
          </p:nvPr>
        </p:nvSpPr>
        <p:spPr>
          <a:xfrm>
            <a:off x="533400" y="1200150"/>
            <a:ext cx="7854696" cy="3733800"/>
          </a:xfrm>
        </p:spPr>
        <p:txBody>
          <a:bodyPr/>
          <a:lstStyle/>
          <a:p>
            <a:r>
              <a:rPr lang="en-US" dirty="0" smtClean="0"/>
              <a:t> </a:t>
            </a:r>
            <a:endParaRPr lang="en-US" dirty="0"/>
          </a:p>
        </p:txBody>
      </p:sp>
      <p:pic>
        <p:nvPicPr>
          <p:cNvPr id="6" name="Picture 5" descr="First location.jpg"/>
          <p:cNvPicPr>
            <a:picLocks noChangeAspect="1"/>
          </p:cNvPicPr>
          <p:nvPr/>
        </p:nvPicPr>
        <p:blipFill>
          <a:blip r:embed="rId1" cstate="print"/>
          <a:stretch>
            <a:fillRect/>
          </a:stretch>
        </p:blipFill>
        <p:spPr>
          <a:xfrm>
            <a:off x="2355849" y="213698"/>
            <a:ext cx="4502151" cy="46440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209550"/>
            <a:ext cx="7851648" cy="990600"/>
          </a:xfrm>
        </p:spPr>
        <p:txBody>
          <a:bodyPr/>
          <a:lstStyle/>
          <a:p>
            <a:pPr algn="ctr"/>
            <a:r>
              <a:rPr lang="en-US" dirty="0" smtClean="0"/>
              <a:t>First Service</a:t>
            </a:r>
            <a:endParaRPr lang="en-US" dirty="0"/>
          </a:p>
        </p:txBody>
      </p:sp>
      <p:sp>
        <p:nvSpPr>
          <p:cNvPr id="3" name="Subtitle 2"/>
          <p:cNvSpPr>
            <a:spLocks noGrp="1"/>
          </p:cNvSpPr>
          <p:nvPr>
            <p:ph type="subTitle" sz="quarter" idx="1"/>
          </p:nvPr>
        </p:nvSpPr>
        <p:spPr>
          <a:xfrm>
            <a:off x="533400" y="1200150"/>
            <a:ext cx="7854696" cy="3733800"/>
          </a:xfrm>
        </p:spPr>
        <p:txBody>
          <a:bodyPr/>
          <a:lstStyle/>
          <a:p>
            <a:r>
              <a:rPr lang="en-US" dirty="0" smtClean="0"/>
              <a:t> </a:t>
            </a:r>
            <a:endParaRPr lang="en-US" dirty="0"/>
          </a:p>
        </p:txBody>
      </p:sp>
      <p:pic>
        <p:nvPicPr>
          <p:cNvPr id="5" name="Picture 4" descr="304366_285117148261034_656343141_n.jpg"/>
          <p:cNvPicPr>
            <a:picLocks noChangeAspect="1"/>
          </p:cNvPicPr>
          <p:nvPr/>
        </p:nvPicPr>
        <p:blipFill>
          <a:blip r:embed="rId1" cstate="print"/>
          <a:stretch>
            <a:fillRect/>
          </a:stretch>
        </p:blipFill>
        <p:spPr>
          <a:xfrm>
            <a:off x="685800" y="352425"/>
            <a:ext cx="7772400" cy="43719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209550"/>
            <a:ext cx="7851648" cy="990600"/>
          </a:xfrm>
        </p:spPr>
        <p:txBody>
          <a:bodyPr/>
          <a:lstStyle/>
          <a:p>
            <a:pPr algn="ctr"/>
            <a:r>
              <a:rPr lang="en-US" dirty="0" smtClean="0"/>
              <a:t>First Service</a:t>
            </a:r>
            <a:endParaRPr lang="en-US" dirty="0"/>
          </a:p>
        </p:txBody>
      </p:sp>
      <p:sp>
        <p:nvSpPr>
          <p:cNvPr id="3" name="Subtitle 2"/>
          <p:cNvSpPr>
            <a:spLocks noGrp="1"/>
          </p:cNvSpPr>
          <p:nvPr>
            <p:ph type="subTitle" sz="quarter" idx="1"/>
          </p:nvPr>
        </p:nvSpPr>
        <p:spPr>
          <a:xfrm>
            <a:off x="533400" y="1200150"/>
            <a:ext cx="7854696" cy="3733800"/>
          </a:xfrm>
        </p:spPr>
        <p:txBody>
          <a:bodyPr/>
          <a:lstStyle/>
          <a:p>
            <a:r>
              <a:rPr lang="en-US" dirty="0" smtClean="0"/>
              <a:t> </a:t>
            </a:r>
            <a:endParaRPr lang="en-US" dirty="0"/>
          </a:p>
        </p:txBody>
      </p:sp>
      <p:pic>
        <p:nvPicPr>
          <p:cNvPr id="4" name="Picture 3" descr="Old BLDG"/>
          <p:cNvPicPr>
            <a:picLocks noChangeAspect="1"/>
          </p:cNvPicPr>
          <p:nvPr/>
        </p:nvPicPr>
        <p:blipFill>
          <a:blip r:embed="rId1"/>
          <a:stretch>
            <a:fillRect/>
          </a:stretch>
        </p:blipFill>
        <p:spPr>
          <a:xfrm>
            <a:off x="1113155" y="118110"/>
            <a:ext cx="6569075" cy="49072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33400" y="514350"/>
            <a:ext cx="8001000" cy="4419600"/>
          </a:xfrm>
        </p:spPr>
        <p:txBody>
          <a:bodyPr>
            <a:normAutofit/>
          </a:bodyPr>
          <a:lstStyle/>
          <a:p>
            <a:pPr algn="ctr"/>
            <a:r>
              <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Our Mission</a:t>
            </a:r>
            <a:endPar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endParaRPr lang="en-US" sz="6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2000" dirty="0" smtClean="0">
                <a:latin typeface="Verdana" panose="020B0604030504040204" pitchFamily="34" charset="0"/>
                <a:ea typeface="Verdana" panose="020B0604030504040204" pitchFamily="34" charset="0"/>
                <a:cs typeface="Verdana" panose="020B0604030504040204" pitchFamily="34" charset="0"/>
              </a:rPr>
              <a:t>The mission of Grace Church is to make disciples of Jesus Christ in obedience to the Great Commission in Matthew 28:18-20: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6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6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6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2000" dirty="0" smtClean="0">
                <a:latin typeface="Verdana" panose="020B0604030504040204" pitchFamily="34" charset="0"/>
                <a:ea typeface="Verdana" panose="020B0604030504040204" pitchFamily="34" charset="0"/>
                <a:cs typeface="Verdana" panose="020B0604030504040204" pitchFamily="34" charset="0"/>
              </a:rPr>
              <a:t>“All authority in heaven and on earth has been given to me.</a:t>
            </a:r>
            <a:r>
              <a:rPr lang="en-US" sz="20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Go therefore and make disciples of all nations, baptizing them in</a:t>
            </a:r>
            <a:r>
              <a:rPr lang="en-US" sz="20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the name of the Father and of the Son and of the Holy Spirit, teaching them to observe all that I have commanded you. And behold, I am with you always, to the end of the age.”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33400" y="971550"/>
            <a:ext cx="8001000" cy="3962400"/>
          </a:xfrm>
        </p:spPr>
        <p:txBody>
          <a:bodyPr/>
          <a:lstStyle/>
          <a:p>
            <a:pPr algn="ctr"/>
            <a:endPar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Our Vision for Grace Church</a:t>
            </a:r>
            <a:endParaRPr lang="en-US" sz="32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community with a robust theology that fuels joyful worship and a bold witness for Christ.</a:t>
            </a:r>
            <a:endPar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buFont typeface="Arial" panose="020B0604020202020204" pitchFamily="34" charset="0"/>
              <a:buChar char="•"/>
            </a:pPr>
            <a:endParaRPr lang="en-US"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 community that reproduces itself in other church plants.</a:t>
            </a:r>
            <a:endPar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endParaRPr lang="en-US" sz="12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 community that growingly lives up to our theme verse: </a:t>
            </a:r>
            <a:endPar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r>
              <a:rPr lang="en-US"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000" b="1" i="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 live is Christ, and to die is gain. </a:t>
            </a:r>
            <a:r>
              <a:rPr lang="en-US"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Phil. 1:21</a:t>
            </a:r>
            <a:endParaRPr lang="en-US"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ctr">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42">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Theme42</Template>
  <TotalTime>0</TotalTime>
  <Words>1569</Words>
  <Application>WPS Presentation</Application>
  <PresentationFormat>On-screen Show (16:9)</PresentationFormat>
  <Paragraphs>61</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Verdana</vt:lpstr>
      <vt:lpstr>Microsoft YaHei</vt:lpstr>
      <vt:lpstr/>
      <vt:lpstr>Arial Unicode MS</vt:lpstr>
      <vt:lpstr>Calibri</vt:lpstr>
      <vt:lpstr>Theme42</vt:lpstr>
      <vt:lpstr>Grace Church 101</vt:lpstr>
      <vt:lpstr>PowerPoint 演示文稿</vt:lpstr>
      <vt:lpstr>First Service</vt:lpstr>
      <vt:lpstr>PowerPoint 演示文稿</vt:lpstr>
      <vt:lpstr>First Service</vt:lpstr>
      <vt:lpstr>First Service</vt:lpstr>
      <vt:lpstr>First Service</vt:lpstr>
      <vt:lpstr>PowerPoint 演示文稿</vt:lpstr>
      <vt:lpstr>PowerPoint 演示文稿</vt:lpstr>
      <vt:lpstr>PowerPoint 演示文稿</vt:lpstr>
      <vt:lpstr>PowerPoint 演示文稿</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Church 101</dc:title>
  <dc:creator>Jeff</dc:creator>
  <cp:lastModifiedBy>jdunc</cp:lastModifiedBy>
  <cp:revision>29</cp:revision>
  <dcterms:created xsi:type="dcterms:W3CDTF">2014-04-04T19:40:00Z</dcterms:created>
  <dcterms:modified xsi:type="dcterms:W3CDTF">2018-06-19T16:40:00Z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